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0" r:id="rId2"/>
  </p:sldMasterIdLst>
  <p:sldIdLst>
    <p:sldId id="256" r:id="rId3"/>
    <p:sldId id="258" r:id="rId4"/>
    <p:sldId id="259" r:id="rId5"/>
    <p:sldId id="263" r:id="rId6"/>
    <p:sldId id="261" r:id="rId7"/>
    <p:sldId id="262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7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86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87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56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82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2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66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15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657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3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1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03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65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83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03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007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882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84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47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7734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394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0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770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168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57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35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69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9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161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98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2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16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04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39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4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3C8A6D-DDB6-434E-946B-2C50B91EF662}" type="datetimeFigureOut">
              <a:rPr lang="en-US" smtClean="0"/>
              <a:t>11/15/2014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7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Life of Chris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5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Graduation-1996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977" y="2667000"/>
            <a:ext cx="2195383" cy="3124200"/>
          </a:xfrm>
        </p:spPr>
      </p:pic>
    </p:spTree>
    <p:extLst>
      <p:ext uri="{BB962C8B-B14F-4D97-AF65-F5344CB8AC3E}">
        <p14:creationId xmlns:p14="http://schemas.microsoft.com/office/powerpoint/2010/main" val="4216726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 Camp-1996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5399" y="2667000"/>
            <a:ext cx="5616539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260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Eylah’s</a:t>
            </a:r>
            <a:r>
              <a:rPr lang="en-US" dirty="0" smtClean="0"/>
              <a:t> Birth-2001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046" y="2667000"/>
            <a:ext cx="2515245" cy="3124200"/>
          </a:xfrm>
        </p:spPr>
      </p:pic>
    </p:spTree>
    <p:extLst>
      <p:ext uri="{BB962C8B-B14F-4D97-AF65-F5344CB8AC3E}">
        <p14:creationId xmlns:p14="http://schemas.microsoft.com/office/powerpoint/2010/main" val="2092295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Marriage-2008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4309" y="2667000"/>
            <a:ext cx="499872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60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Elijah’s Birth-2009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623" y="2667000"/>
            <a:ext cx="4138091" cy="3124200"/>
          </a:xfrm>
        </p:spPr>
      </p:pic>
    </p:spTree>
    <p:extLst>
      <p:ext uri="{BB962C8B-B14F-4D97-AF65-F5344CB8AC3E}">
        <p14:creationId xmlns:p14="http://schemas.microsoft.com/office/powerpoint/2010/main" val="3791874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2562" y="2667000"/>
            <a:ext cx="5762213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01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Okinawa Diving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851" y="2667000"/>
            <a:ext cx="5551635" cy="3124200"/>
          </a:xfrm>
        </p:spPr>
      </p:pic>
    </p:spTree>
    <p:extLst>
      <p:ext uri="{BB962C8B-B14F-4D97-AF65-F5344CB8AC3E}">
        <p14:creationId xmlns:p14="http://schemas.microsoft.com/office/powerpoint/2010/main" val="7770570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1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Corbel</vt:lpstr>
      <vt:lpstr>Parallax</vt:lpstr>
      <vt:lpstr>1_Parallax</vt:lpstr>
      <vt:lpstr>The Life of Chris</vt:lpstr>
      <vt:lpstr>Graduation-1996</vt:lpstr>
      <vt:lpstr>Boot Camp-1996</vt:lpstr>
      <vt:lpstr>Eylah’s Birth-2001</vt:lpstr>
      <vt:lpstr>Marriage-2008</vt:lpstr>
      <vt:lpstr>Elijah’s Birth-2009</vt:lpstr>
      <vt:lpstr>Promotion</vt:lpstr>
      <vt:lpstr>Okinawa Diving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Life of Chris</dc:title>
  <dc:creator>elijah millard</dc:creator>
  <cp:lastModifiedBy>elijah millard</cp:lastModifiedBy>
  <cp:revision>3</cp:revision>
  <dcterms:created xsi:type="dcterms:W3CDTF">2014-11-15T04:57:07Z</dcterms:created>
  <dcterms:modified xsi:type="dcterms:W3CDTF">2014-11-15T05:29:30Z</dcterms:modified>
</cp:coreProperties>
</file>